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09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5DEE90-30C7-4C4F-BC5D-703352523127}" type="datetimeFigureOut">
              <a:rPr lang="en-US" smtClean="0"/>
              <a:t>11/25/2025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6C3808-A8BC-4411-AD0E-A2A6B842B3C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6C3808-A8BC-4411-AD0E-A2A6B842B3C1}" type="slidenum">
              <a:rPr lang="en-US" smtClean="0"/>
              <a:t>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2608E-BE4F-4A7D-8084-1AAA6617DE8F}" type="datetimeFigureOut">
              <a:rPr lang="en-US" smtClean="0"/>
              <a:t>11/25/2025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504094-5525-4A94-96F5-265F3E3FB3A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2608E-BE4F-4A7D-8084-1AAA6617DE8F}" type="datetimeFigureOut">
              <a:rPr lang="en-US" smtClean="0"/>
              <a:t>11/25/2025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504094-5525-4A94-96F5-265F3E3FB3A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2608E-BE4F-4A7D-8084-1AAA6617DE8F}" type="datetimeFigureOut">
              <a:rPr lang="en-US" smtClean="0"/>
              <a:t>11/25/2025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504094-5525-4A94-96F5-265F3E3FB3A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2608E-BE4F-4A7D-8084-1AAA6617DE8F}" type="datetimeFigureOut">
              <a:rPr lang="en-US" smtClean="0"/>
              <a:t>11/25/2025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504094-5525-4A94-96F5-265F3E3FB3A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2608E-BE4F-4A7D-8084-1AAA6617DE8F}" type="datetimeFigureOut">
              <a:rPr lang="en-US" smtClean="0"/>
              <a:t>11/25/2025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504094-5525-4A94-96F5-265F3E3FB3A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2608E-BE4F-4A7D-8084-1AAA6617DE8F}" type="datetimeFigureOut">
              <a:rPr lang="en-US" smtClean="0"/>
              <a:t>11/25/2025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504094-5525-4A94-96F5-265F3E3FB3A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2608E-BE4F-4A7D-8084-1AAA6617DE8F}" type="datetimeFigureOut">
              <a:rPr lang="en-US" smtClean="0"/>
              <a:t>11/25/2025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504094-5525-4A94-96F5-265F3E3FB3A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2608E-BE4F-4A7D-8084-1AAA6617DE8F}" type="datetimeFigureOut">
              <a:rPr lang="en-US" smtClean="0"/>
              <a:t>11/25/2025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504094-5525-4A94-96F5-265F3E3FB3A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2608E-BE4F-4A7D-8084-1AAA6617DE8F}" type="datetimeFigureOut">
              <a:rPr lang="en-US" smtClean="0"/>
              <a:t>11/25/2025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504094-5525-4A94-96F5-265F3E3FB3A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2608E-BE4F-4A7D-8084-1AAA6617DE8F}" type="datetimeFigureOut">
              <a:rPr lang="en-US" smtClean="0"/>
              <a:t>11/25/2025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504094-5525-4A94-96F5-265F3E3FB3A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2608E-BE4F-4A7D-8084-1AAA6617DE8F}" type="datetimeFigureOut">
              <a:rPr lang="en-US" smtClean="0"/>
              <a:t>11/25/2025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504094-5525-4A94-96F5-265F3E3FB3A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F2608E-BE4F-4A7D-8084-1AAA6617DE8F}" type="datetimeFigureOut">
              <a:rPr lang="en-US" smtClean="0"/>
              <a:t>11/25/2025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504094-5525-4A94-96F5-265F3E3FB3A0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304800"/>
            <a:ext cx="7772400" cy="1470025"/>
          </a:xfrm>
        </p:spPr>
        <p:txBody>
          <a:bodyPr>
            <a:noAutofit/>
          </a:bodyPr>
          <a:lstStyle/>
          <a:p>
            <a:r>
              <a:rPr lang="ml-IN" sz="2000" b="1" dirty="0"/>
              <a:t>ഇ ഡിസ്ട്രിക്ട് പോർട്ടലിൽ ക്രിയേറ്റ്</a:t>
            </a:r>
            <a:r>
              <a:rPr lang="ml-IN" sz="2000" dirty="0"/>
              <a:t> </a:t>
            </a:r>
            <a:r>
              <a:rPr lang="ml-IN" sz="2000" b="1" dirty="0" smtClean="0"/>
              <a:t>അക്കൗണ്ടിൽ </a:t>
            </a:r>
            <a:r>
              <a:rPr lang="ml-IN" sz="2000" b="1" dirty="0"/>
              <a:t>ക്ലിക് ചെയ്യുക</a:t>
            </a:r>
            <a:endParaRPr lang="en-US" sz="2000" b="1" dirty="0"/>
          </a:p>
        </p:txBody>
      </p:sp>
      <p:pic>
        <p:nvPicPr>
          <p:cNvPr id="4" name="Picture 3" descr="EDISTRICT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295400" y="2286000"/>
            <a:ext cx="6925132" cy="32004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95400"/>
            <a:ext cx="8229600" cy="868362"/>
          </a:xfrm>
        </p:spPr>
        <p:txBody>
          <a:bodyPr>
            <a:normAutofit/>
          </a:bodyPr>
          <a:lstStyle/>
          <a:p>
            <a:r>
              <a:rPr lang="ml-IN" sz="1400" b="1" dirty="0"/>
              <a:t>മൊബൈൽ നമ്പർ കസ്‌റ്റമറുടെ ആധാർ കാർഡുമായി ലിങ്ക് ചെയ്തത് മാത്രം നൽകുക </a:t>
            </a:r>
            <a:r>
              <a:rPr lang="ml-IN" sz="1400" b="1" dirty="0" smtClean="0"/>
              <a:t/>
            </a:r>
            <a:br>
              <a:rPr lang="ml-IN" sz="1400" b="1" dirty="0" smtClean="0"/>
            </a:br>
            <a:r>
              <a:rPr lang="ml-IN" sz="1400" b="1" dirty="0"/>
              <a:t>പേർസണൽ മെയിൽ ഐഡി  ഉണ്ടെങ്കിൽ നിർബന്ധമായും പേർസണൽ മെയിൽ ഐഡി തന്നെ നൽകുക</a:t>
            </a:r>
            <a:r>
              <a:rPr lang="ml-IN" sz="1400" dirty="0"/>
              <a:t> </a:t>
            </a:r>
            <a:endParaRPr lang="en-US" sz="1800" b="1" dirty="0"/>
          </a:p>
        </p:txBody>
      </p:sp>
      <p:pic>
        <p:nvPicPr>
          <p:cNvPr id="4" name="Content Placeholder 3" descr="EDISTRICT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09600" y="2066559"/>
            <a:ext cx="7848600" cy="4355127"/>
          </a:xfr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609600" y="427038"/>
            <a:ext cx="8229600" cy="1173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20000"/>
          </a:bodyPr>
          <a:lstStyle/>
          <a:p>
            <a:r>
              <a:rPr lang="ml-IN" sz="1400" dirty="0" smtClean="0"/>
              <a:t> </a:t>
            </a:r>
            <a:r>
              <a:rPr lang="ml-IN" sz="1400" b="1" dirty="0">
                <a:latin typeface="+mj-lt"/>
                <a:ea typeface="+mj-ea"/>
                <a:cs typeface="+mj-cs"/>
              </a:rPr>
              <a:t>നിലവിൽ </a:t>
            </a:r>
            <a:r>
              <a:rPr lang="ml-IN" sz="1200" b="1" dirty="0" smtClean="0"/>
              <a:t>കസ്‌റ്റമറുടെ</a:t>
            </a:r>
            <a:r>
              <a:rPr lang="en-US" sz="1200" dirty="0" smtClean="0"/>
              <a:t>  </a:t>
            </a:r>
            <a:r>
              <a:rPr lang="ml-IN" sz="1400" b="1" dirty="0" smtClean="0">
                <a:latin typeface="+mj-lt"/>
                <a:ea typeface="+mj-ea"/>
                <a:cs typeface="+mj-cs"/>
              </a:rPr>
              <a:t>ലേറ്റസ്റ്റ് </a:t>
            </a:r>
            <a:r>
              <a:rPr lang="ml-IN" sz="1400" b="1" dirty="0">
                <a:latin typeface="+mj-lt"/>
                <a:ea typeface="+mj-ea"/>
                <a:cs typeface="+mj-cs"/>
              </a:rPr>
              <a:t>ആധാർ കാർഡിലെ പോലെ വിവരങ്ങൾ  </a:t>
            </a:r>
            <a:r>
              <a:rPr lang="ml-IN" sz="1400" b="1" dirty="0" smtClean="0">
                <a:latin typeface="+mj-lt"/>
                <a:ea typeface="+mj-ea"/>
                <a:cs typeface="+mj-cs"/>
              </a:rPr>
              <a:t>നൽകുക</a:t>
            </a:r>
            <a:endParaRPr lang="en-US" sz="1400" b="1" dirty="0" smtClean="0">
              <a:latin typeface="+mj-lt"/>
              <a:ea typeface="+mj-ea"/>
              <a:cs typeface="+mj-cs"/>
            </a:endParaRPr>
          </a:p>
          <a:p>
            <a:endParaRPr lang="en-US" sz="1400" b="1" dirty="0">
              <a:latin typeface="+mj-lt"/>
              <a:ea typeface="+mj-ea"/>
              <a:cs typeface="+mj-cs"/>
            </a:endParaRPr>
          </a:p>
          <a:p>
            <a:r>
              <a:rPr lang="ml-IN" sz="1400" b="1" dirty="0" smtClean="0"/>
              <a:t>കാർഡിൽ </a:t>
            </a:r>
            <a:r>
              <a:rPr lang="ml-IN" sz="1400" b="1" dirty="0"/>
              <a:t>ജനന വര്ഷം മാത്രമാണ്‌ ഉൾപ്പെടുത്തിയിരിക്കുന്നത് എങ്കിൽ ജനുവരി ഒന്ന് എന്ന് ചേർത്ത് നൽകുക </a:t>
            </a:r>
            <a:endParaRPr lang="ml-IN" sz="1400" b="1" dirty="0" smtClean="0"/>
          </a:p>
          <a:p>
            <a:r>
              <a:rPr lang="ml-IN" sz="1400" b="1" dirty="0"/>
              <a:t>ഉദാ :1987  എന്ന് ജനന വര്ഷം മാത്രമാണെങ്കിൽ  01-01-1987 എന്ന് നൽകുക </a:t>
            </a:r>
            <a:endParaRPr lang="ml-IN" sz="1400" b="1" dirty="0" smtClean="0"/>
          </a:p>
          <a:p>
            <a:r>
              <a:rPr lang="ml-IN" sz="1400" dirty="0" smtClean="0"/>
              <a:t/>
            </a:r>
            <a:br>
              <a:rPr lang="ml-IN" sz="1400" dirty="0" smtClean="0"/>
            </a:br>
            <a:endParaRPr kumimoji="0" lang="en-US" sz="14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</TotalTime>
  <Words>25</Words>
  <Application>Microsoft Office PowerPoint</Application>
  <PresentationFormat>On-screen Show (4:3)</PresentationFormat>
  <Paragraphs>8</Paragraphs>
  <Slides>2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ഇ ഡിസ്ട്രിക്ട് പോർട്ടലിൽ ക്രിയേറ്റ് അക്കൗണ്ടിൽ ക്ലിക് ചെയ്യുക</vt:lpstr>
      <vt:lpstr>മൊബൈൽ നമ്പർ കസ്‌റ്റമറുടെ ആധാർ കാർഡുമായി ലിങ്ക് ചെയ്തത് മാത്രം നൽകുക  പേർസണൽ മെയിൽ ഐഡി  ഉണ്ടെങ്കിൽ നിർബന്ധമായും പേർസണൽ മെയിൽ ഐഡി തന്നെ നൽകുക 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ഇ ഡിസ്ട്രിക്ട് പോർട്ടലിൽ ക്രിയേറ്റ് അക്കൗണ്ടിൽ ക്ലിക് ചെയ്യുക</dc:title>
  <dc:creator>user</dc:creator>
  <cp:lastModifiedBy>user</cp:lastModifiedBy>
  <cp:revision>3</cp:revision>
  <dcterms:created xsi:type="dcterms:W3CDTF">2025-11-25T13:53:34Z</dcterms:created>
  <dcterms:modified xsi:type="dcterms:W3CDTF">2025-11-25T14:19:09Z</dcterms:modified>
</cp:coreProperties>
</file>